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18.1.2018.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esktop\Dan Gospodnji - pripreme\1. došašća\winter-wallpaper-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1670" y="0"/>
            <a:ext cx="10972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korisnik\Desktop\Dan Gospodnji - pripreme\27. nedjelja kroz god\14404-jesus-sky-easter-three-crosses-sunrise-sunset-dark-wide.1200w.t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8880" y="0"/>
            <a:ext cx="127393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</cp:revision>
  <dcterms:created xsi:type="dcterms:W3CDTF">2018-01-18T12:33:10Z</dcterms:created>
  <dcterms:modified xsi:type="dcterms:W3CDTF">2018-01-18T12:39:46Z</dcterms:modified>
</cp:coreProperties>
</file>